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50" r:id="rId44"/>
    <p:sldId id="352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550"/>
            <p14:sldId id="352"/>
            <p14:sldId id="55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-595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0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4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.area()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.area();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(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.width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>
                <a:solidFill>
                  <a:srgbClr val="FBEEDC"/>
                </a:solidFill>
              </a:rPr>
              <a:t>(rectsData)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rects;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[5, 3]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5]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[12, 1]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that returns the next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number, each time i's called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51121"/>
            <a:ext cx="6057088" cy="49067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getFibonator()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function()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f2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 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f2;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getFibonator();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 smtClean="0">
                <a:solidFill>
                  <a:srgbClr val="FBEEDC"/>
                </a:solidFill>
              </a:rPr>
              <a:t>again,again</a:t>
            </a:r>
            <a:endParaRPr lang="en-US" sz="3200" noProof="1">
              <a:solidFill>
                <a:srgbClr val="FBEEDC"/>
              </a:solidFill>
            </a:endParaRP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Object Inheritance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a JS function to execute commands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objects: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88" y="2480921"/>
            <a:ext cx="1057251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23922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89" y="3755735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89" y="4385772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5017261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6442" y="3123921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7604" y="3755734"/>
            <a:ext cx="125804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7604" y="4385772"/>
            <a:ext cx="310940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 {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78088" y="5665620"/>
            <a:ext cx="444052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model:new, color:red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212" y="2480921"/>
            <a:ext cx="3581400" cy="3677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c1 color red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c2 model new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c2</a:t>
            </a:r>
          </a:p>
        </p:txBody>
      </p:sp>
      <p:sp>
        <p:nvSpPr>
          <p:cNvPr id="3" name="Arrow: Left 2"/>
          <p:cNvSpPr/>
          <p:nvPr/>
        </p:nvSpPr>
        <p:spPr>
          <a:xfrm>
            <a:off x="5940865" y="3174050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Left 18"/>
          <p:cNvSpPr/>
          <p:nvPr/>
        </p:nvSpPr>
        <p:spPr>
          <a:xfrm>
            <a:off x="7825623" y="3811456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Left 20"/>
          <p:cNvSpPr/>
          <p:nvPr/>
        </p:nvSpPr>
        <p:spPr>
          <a:xfrm>
            <a:off x="7825623" y="4441493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3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Solution: Object Inheritance – Parser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76724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map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let cmdExecutor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for (let command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= command.split(' ');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commandParameters.shift();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cmd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Executor[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6320287" y="4969544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2132012" y="4308727"/>
            <a:ext cx="935630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processCommands(['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54406" y="5099236"/>
            <a:ext cx="3874006" cy="1391056"/>
            <a:chOff x="7618412" y="4852879"/>
            <a:chExt cx="3874006" cy="1391056"/>
          </a:xfrm>
        </p:grpSpPr>
        <p:sp>
          <p:nvSpPr>
            <p:cNvPr id="9" name="Rectangle: Rounded Corners 22"/>
            <p:cNvSpPr/>
            <p:nvPr/>
          </p:nvSpPr>
          <p:spPr>
            <a:xfrm>
              <a:off x="7618412" y="4852879"/>
              <a:ext cx="3874006" cy="139105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94612" y="5302493"/>
              <a:ext cx="77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map</a:t>
              </a: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8825417" y="5100182"/>
              <a:ext cx="769961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</a:p>
          </p:txBody>
        </p:sp>
        <p:sp>
          <p:nvSpPr>
            <p:cNvPr id="12" name="Rectangle: Rounded Corners 15"/>
            <p:cNvSpPr/>
            <p:nvPr/>
          </p:nvSpPr>
          <p:spPr>
            <a:xfrm>
              <a:off x="9599612" y="5100182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13" name="Rectangle: Rounded Corners 26"/>
            <p:cNvSpPr/>
            <p:nvPr/>
          </p:nvSpPr>
          <p:spPr>
            <a:xfrm>
              <a:off x="8827776" y="5556776"/>
              <a:ext cx="771835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9599612" y="5556776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21" name="Curved Right Arrow 20"/>
            <p:cNvSpPr/>
            <p:nvPr/>
          </p:nvSpPr>
          <p:spPr>
            <a:xfrm rot="10800000">
              <a:off x="10860636" y="5160800"/>
              <a:ext cx="399079" cy="7182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Object Inheritance – Executor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4" y="990600"/>
            <a:ext cx="11277598" cy="5554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cmdExecutor =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inherits, parent])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parent = parent ? map.get(parent) : null;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newObj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(parent);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map.set(objName, newObj);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return newObj;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key, value])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obj[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key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 = value;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print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map.get(objName), objects = [];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for (let key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obj) { objects.push(`${key}:${obj[key]}`);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console.log(objects.join(', '));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031523"/>
            <a:ext cx="85344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https://judge.softuni.bg/Contests/334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8384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as nested arrays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them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(descending)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/>
              <a:t>[3, 4], [5, 3], [3, 4], [3, 5], [12, 1]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[5, 3], [3, 5], [12, 1], [3, 4], [3, 4]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[2, 2.5], [2.5, 2]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[2.5, 2], [2, 2.5]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Words>2614</Words>
  <Application>Microsoft Office PowerPoint</Application>
  <PresentationFormat>Custom</PresentationFormat>
  <Paragraphs>561</Paragraphs>
  <Slides>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Object Inheritance</vt:lpstr>
      <vt:lpstr>Solution: Object Inheritance – Parser</vt:lpstr>
      <vt:lpstr>Solution: Object Inheritance – Executor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148</cp:revision>
  <dcterms:created xsi:type="dcterms:W3CDTF">2014-01-02T17:00:34Z</dcterms:created>
  <dcterms:modified xsi:type="dcterms:W3CDTF">2018-06-22T13:04:21Z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